
<file path=[Content_Types].xml><?xml version="1.0" encoding="utf-8"?>
<Types xmlns="http://schemas.openxmlformats.org/package/2006/content-types">
  <Default Extension="3gp" ContentType="video/3gpp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7" r:id="rId2"/>
    <p:sldId id="273" r:id="rId3"/>
    <p:sldId id="287" r:id="rId4"/>
    <p:sldId id="286" r:id="rId5"/>
    <p:sldId id="279" r:id="rId6"/>
    <p:sldId id="278" r:id="rId7"/>
    <p:sldId id="277" r:id="rId8"/>
    <p:sldId id="275" r:id="rId9"/>
    <p:sldId id="281" r:id="rId10"/>
    <p:sldId id="280" r:id="rId11"/>
    <p:sldId id="276" r:id="rId12"/>
    <p:sldId id="274" r:id="rId13"/>
    <p:sldId id="256" r:id="rId14"/>
    <p:sldId id="272" r:id="rId15"/>
    <p:sldId id="271" r:id="rId16"/>
    <p:sldId id="269" r:id="rId17"/>
    <p:sldId id="270" r:id="rId18"/>
    <p:sldId id="268" r:id="rId19"/>
    <p:sldId id="267" r:id="rId20"/>
    <p:sldId id="266" r:id="rId21"/>
    <p:sldId id="265" r:id="rId22"/>
    <p:sldId id="264" r:id="rId23"/>
    <p:sldId id="263" r:id="rId24"/>
    <p:sldId id="284" r:id="rId25"/>
    <p:sldId id="283" r:id="rId26"/>
    <p:sldId id="282" r:id="rId27"/>
    <p:sldId id="262" r:id="rId28"/>
    <p:sldId id="261" r:id="rId29"/>
    <p:sldId id="285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42E0E24-28B3-4455-90CA-58B81A85FFA6}">
          <p14:sldIdLst>
            <p14:sldId id="257"/>
            <p14:sldId id="273"/>
            <p14:sldId id="287"/>
            <p14:sldId id="286"/>
            <p14:sldId id="279"/>
            <p14:sldId id="278"/>
            <p14:sldId id="277"/>
            <p14:sldId id="275"/>
            <p14:sldId id="281"/>
            <p14:sldId id="280"/>
            <p14:sldId id="276"/>
            <p14:sldId id="274"/>
            <p14:sldId id="256"/>
            <p14:sldId id="272"/>
            <p14:sldId id="271"/>
            <p14:sldId id="269"/>
            <p14:sldId id="270"/>
            <p14:sldId id="268"/>
            <p14:sldId id="267"/>
            <p14:sldId id="266"/>
            <p14:sldId id="265"/>
            <p14:sldId id="264"/>
            <p14:sldId id="263"/>
            <p14:sldId id="284"/>
            <p14:sldId id="283"/>
            <p14:sldId id="282"/>
            <p14:sldId id="262"/>
            <p14:sldId id="261"/>
            <p14:sldId id="285"/>
          </p14:sldIdLst>
        </p14:section>
        <p14:section name="Untitled Section" id="{E9A5FE6B-DC02-46C0-A2BA-C558307F31E8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6985" autoAdjust="0"/>
    <p:restoredTop sz="94660"/>
  </p:normalViewPr>
  <p:slideViewPr>
    <p:cSldViewPr snapToGrid="0">
      <p:cViewPr varScale="1">
        <p:scale>
          <a:sx n="82" d="100"/>
          <a:sy n="82" d="100"/>
        </p:scale>
        <p:origin x="2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11/7/2024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11/7/2024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11/7/2024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11/7/2024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11/7/2024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11/7/2024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11/7/2024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11/7/2024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11/7/2024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3gp"/><Relationship Id="rId1" Type="http://schemas.microsoft.com/office/2007/relationships/media" Target="../media/media1.3gp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44376-6FD6-D22E-74D6-70F097453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862E42-70E8-6A1A-EF70-16CD09E8A86C}"/>
              </a:ext>
            </a:extLst>
          </p:cNvPr>
          <p:cNvSpPr txBox="1"/>
          <p:nvPr/>
        </p:nvSpPr>
        <p:spPr>
          <a:xfrm>
            <a:off x="1028587" y="3075057"/>
            <a:ext cx="106638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You Know Anyone Who Needs an </a:t>
            </a:r>
            <a:r>
              <a:rPr lang="en-US" sz="6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C79C0C-8057-9CB4-E6C1-45812B8C98FA}"/>
              </a:ext>
            </a:extLst>
          </p:cNvPr>
          <p:cNvSpPr txBox="1"/>
          <p:nvPr/>
        </p:nvSpPr>
        <p:spPr>
          <a:xfrm>
            <a:off x="2473568" y="4388006"/>
            <a:ext cx="75613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ESC—Emotional Support Chicken</a:t>
            </a:r>
          </a:p>
        </p:txBody>
      </p:sp>
    </p:spTree>
    <p:extLst>
      <p:ext uri="{BB962C8B-B14F-4D97-AF65-F5344CB8AC3E}">
        <p14:creationId xmlns:p14="http://schemas.microsoft.com/office/powerpoint/2010/main" val="2692071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28B71-74AF-E286-ED9F-5DA5D5C33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B4311DA-01D7-4894-4AAE-4C8833F5B9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7477" y="4717180"/>
            <a:ext cx="10281138" cy="890954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were a hit at the Oregon State Fair with everyone that came by. </a:t>
            </a:r>
          </a:p>
          <a:p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could have sold a hundred of them!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7D55D6-86F5-C11C-7923-33F787AFEBA3}"/>
              </a:ext>
            </a:extLst>
          </p:cNvPr>
          <p:cNvSpPr txBox="1"/>
          <p:nvPr/>
        </p:nvSpPr>
        <p:spPr>
          <a:xfrm>
            <a:off x="2238212" y="229963"/>
            <a:ext cx="77155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Group Does and Responded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C944A4-815B-54C2-94C9-13D80424D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987259" y="1096163"/>
            <a:ext cx="3779332" cy="346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166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134FC-DE79-5A6A-F031-AA3741E7C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042E450-5582-1207-3648-226F65349D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9D4BA7-39C2-8E07-3B85-E4763777B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927" y="281353"/>
            <a:ext cx="5143500" cy="629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876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5AF49-C8D7-B7D3-0DC7-871B034C0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4632D38-D700-D9D0-EE80-F3CA1AD7A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F4446F-FB53-760E-27D6-BCB6C4678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7877" y="0"/>
            <a:ext cx="9144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30B099-E0E2-7AD3-4EAB-70E70C3B1E0B}"/>
              </a:ext>
            </a:extLst>
          </p:cNvPr>
          <p:cNvSpPr txBox="1"/>
          <p:nvPr/>
        </p:nvSpPr>
        <p:spPr>
          <a:xfrm>
            <a:off x="9741877" y="2508738"/>
            <a:ext cx="23014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CCC </a:t>
            </a:r>
          </a:p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Wellness Event</a:t>
            </a:r>
          </a:p>
        </p:txBody>
      </p:sp>
    </p:spTree>
    <p:extLst>
      <p:ext uri="{BB962C8B-B14F-4D97-AF65-F5344CB8AC3E}">
        <p14:creationId xmlns:p14="http://schemas.microsoft.com/office/powerpoint/2010/main" val="1869136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C6A42-EA16-504C-3BE5-006D67CA1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9A6C5D7-6AC7-C64E-3999-E9F82B95CA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1E8497-24C9-95CE-20FD-DCF420967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E4E7BA-A36E-D3C0-F15E-89DBED2B46CF}"/>
              </a:ext>
            </a:extLst>
          </p:cNvPr>
          <p:cNvSpPr txBox="1"/>
          <p:nvPr/>
        </p:nvSpPr>
        <p:spPr>
          <a:xfrm>
            <a:off x="4314092" y="6283569"/>
            <a:ext cx="1826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Heather</a:t>
            </a:r>
          </a:p>
        </p:txBody>
      </p:sp>
    </p:spTree>
    <p:extLst>
      <p:ext uri="{BB962C8B-B14F-4D97-AF65-F5344CB8AC3E}">
        <p14:creationId xmlns:p14="http://schemas.microsoft.com/office/powerpoint/2010/main" val="1721801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7805E-FE6F-75D8-418F-42CC3F97F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CF115E3-CDB2-6403-7E8B-2FE1D021FE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Debbie J">
            <a:hlinkClick r:id="" action="ppaction://media"/>
            <a:extLst>
              <a:ext uri="{FF2B5EF4-FFF2-40B4-BE49-F238E27FC236}">
                <a16:creationId xmlns:a16="http://schemas.microsoft.com/office/drawing/2014/main" id="{7C4E3492-CFE1-894B-B96B-A65D6E7282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65385" y="205309"/>
            <a:ext cx="8417169" cy="50349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BE1A3FD-28B4-3FEA-85DB-979151DB037C}"/>
              </a:ext>
            </a:extLst>
          </p:cNvPr>
          <p:cNvSpPr txBox="1"/>
          <p:nvPr/>
        </p:nvSpPr>
        <p:spPr>
          <a:xfrm>
            <a:off x="3786554" y="5766974"/>
            <a:ext cx="20046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Debbie</a:t>
            </a:r>
          </a:p>
        </p:txBody>
      </p:sp>
    </p:spTree>
    <p:extLst>
      <p:ext uri="{BB962C8B-B14F-4D97-AF65-F5344CB8AC3E}">
        <p14:creationId xmlns:p14="http://schemas.microsoft.com/office/powerpoint/2010/main" val="407530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0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27ADA-0D6F-3833-B0D9-DF7E93F4E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54DC1E0-8219-2345-D0F0-126D317483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EAAD80-BB8F-D897-9851-31671B45B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3F9963F-9D99-68AC-D04D-6751DE523770}"/>
              </a:ext>
            </a:extLst>
          </p:cNvPr>
          <p:cNvSpPr txBox="1"/>
          <p:nvPr/>
        </p:nvSpPr>
        <p:spPr>
          <a:xfrm>
            <a:off x="849923" y="5468035"/>
            <a:ext cx="18452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Debbie</a:t>
            </a:r>
          </a:p>
        </p:txBody>
      </p:sp>
    </p:spTree>
    <p:extLst>
      <p:ext uri="{BB962C8B-B14F-4D97-AF65-F5344CB8AC3E}">
        <p14:creationId xmlns:p14="http://schemas.microsoft.com/office/powerpoint/2010/main" val="1851749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257DA-FFBD-6AC5-86C1-28C22D865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FC761EA-B154-8040-6470-845461B56F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8C846F-624D-E169-040E-217918C6F7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CD1AE4-D3E1-BC20-30F5-31F868976B46}"/>
              </a:ext>
            </a:extLst>
          </p:cNvPr>
          <p:cNvSpPr txBox="1"/>
          <p:nvPr/>
        </p:nvSpPr>
        <p:spPr>
          <a:xfrm>
            <a:off x="4958862" y="6189785"/>
            <a:ext cx="12554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Diane</a:t>
            </a:r>
          </a:p>
        </p:txBody>
      </p:sp>
    </p:spTree>
    <p:extLst>
      <p:ext uri="{BB962C8B-B14F-4D97-AF65-F5344CB8AC3E}">
        <p14:creationId xmlns:p14="http://schemas.microsoft.com/office/powerpoint/2010/main" val="2680797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C9BDC-4671-2F32-F6AF-DF5A17524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98191A-9D45-1D6E-9C28-9264100AD0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D41F63-3069-0FE6-F300-858EC2A78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6999" y="857250"/>
            <a:ext cx="6858000" cy="5143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B29F42-61F0-25CB-34C7-37B8DF90AA73}"/>
              </a:ext>
            </a:extLst>
          </p:cNvPr>
          <p:cNvSpPr txBox="1"/>
          <p:nvPr/>
        </p:nvSpPr>
        <p:spPr>
          <a:xfrm>
            <a:off x="9496806" y="3305908"/>
            <a:ext cx="15247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Diane</a:t>
            </a:r>
          </a:p>
        </p:txBody>
      </p:sp>
    </p:spTree>
    <p:extLst>
      <p:ext uri="{BB962C8B-B14F-4D97-AF65-F5344CB8AC3E}">
        <p14:creationId xmlns:p14="http://schemas.microsoft.com/office/powerpoint/2010/main" val="395894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BB1B3-BEAB-73D6-8E74-D7DB345CE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474EF94-3A87-A5EA-B1C7-86291904C1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9D7B35-F67C-8431-A49B-1786DE7C71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6999" y="857250"/>
            <a:ext cx="6858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515278-4AEE-60C1-400D-82BAB2E9C78A}"/>
              </a:ext>
            </a:extLst>
          </p:cNvPr>
          <p:cNvSpPr txBox="1"/>
          <p:nvPr/>
        </p:nvSpPr>
        <p:spPr>
          <a:xfrm>
            <a:off x="9190892" y="3086982"/>
            <a:ext cx="18991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Diane</a:t>
            </a:r>
          </a:p>
        </p:txBody>
      </p:sp>
    </p:spTree>
    <p:extLst>
      <p:ext uri="{BB962C8B-B14F-4D97-AF65-F5344CB8AC3E}">
        <p14:creationId xmlns:p14="http://schemas.microsoft.com/office/powerpoint/2010/main" val="1250763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2FED9-D3F4-C8B7-9373-C7CB638EF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138D9B0-9745-7FBD-F5EB-EC63C700D0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CD8E34-1A2B-DD19-D5DE-3D2C281B4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1502" y="502920"/>
            <a:ext cx="4389120" cy="58521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76A966C-906F-28B9-BD06-B982CDC51AFA}"/>
              </a:ext>
            </a:extLst>
          </p:cNvPr>
          <p:cNvSpPr txBox="1"/>
          <p:nvPr/>
        </p:nvSpPr>
        <p:spPr>
          <a:xfrm>
            <a:off x="8522677" y="3048000"/>
            <a:ext cx="14157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Judith</a:t>
            </a:r>
          </a:p>
        </p:txBody>
      </p:sp>
    </p:spTree>
    <p:extLst>
      <p:ext uri="{BB962C8B-B14F-4D97-AF65-F5344CB8AC3E}">
        <p14:creationId xmlns:p14="http://schemas.microsoft.com/office/powerpoint/2010/main" val="3123010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E913F-7380-3814-1BAA-00111002B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EBE45E6-B989-FB15-63AC-B901EFC45E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42AA76-137A-1165-C383-5A7630449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0FA8F2A-2A9B-22B3-D0FF-EFD60D1573A5}"/>
              </a:ext>
            </a:extLst>
          </p:cNvPr>
          <p:cNvSpPr txBox="1"/>
          <p:nvPr/>
        </p:nvSpPr>
        <p:spPr>
          <a:xfrm>
            <a:off x="9226062" y="3211344"/>
            <a:ext cx="17115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Judith</a:t>
            </a:r>
          </a:p>
        </p:txBody>
      </p:sp>
    </p:spTree>
    <p:extLst>
      <p:ext uri="{BB962C8B-B14F-4D97-AF65-F5344CB8AC3E}">
        <p14:creationId xmlns:p14="http://schemas.microsoft.com/office/powerpoint/2010/main" val="1387110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33EC007-51A9-EE37-354A-753926E0D9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3E8451-A29C-A5E8-CEE2-42EA898D5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001898" y="835086"/>
            <a:ext cx="6858000" cy="51878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7EC093E-2C9D-E9F1-8867-BE54B8BF3B1E}"/>
              </a:ext>
            </a:extLst>
          </p:cNvPr>
          <p:cNvSpPr txBox="1"/>
          <p:nvPr/>
        </p:nvSpPr>
        <p:spPr>
          <a:xfrm>
            <a:off x="8464061" y="3259015"/>
            <a:ext cx="3364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b="1" dirty="0">
                <a:solidFill>
                  <a:schemeClr val="bg1"/>
                </a:solidFill>
              </a:rPr>
              <a:t>Michelle S</a:t>
            </a:r>
          </a:p>
        </p:txBody>
      </p:sp>
    </p:spTree>
    <p:extLst>
      <p:ext uri="{BB962C8B-B14F-4D97-AF65-F5344CB8AC3E}">
        <p14:creationId xmlns:p14="http://schemas.microsoft.com/office/powerpoint/2010/main" val="35077581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782BF-EB87-F7B2-3950-EFB68A1A4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0A9F4A4-B9B6-FDA3-6683-A1107CC3D1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3D00D9-520D-0EDA-DAE4-E8C3D3AF0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D0A60E5-98FF-DC57-DEAF-7E28C2F89BA9}"/>
              </a:ext>
            </a:extLst>
          </p:cNvPr>
          <p:cNvSpPr txBox="1"/>
          <p:nvPr/>
        </p:nvSpPr>
        <p:spPr>
          <a:xfrm>
            <a:off x="9355015" y="3165231"/>
            <a:ext cx="196720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Marion</a:t>
            </a:r>
          </a:p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Crocheted ESC</a:t>
            </a:r>
          </a:p>
        </p:txBody>
      </p:sp>
    </p:spTree>
    <p:extLst>
      <p:ext uri="{BB962C8B-B14F-4D97-AF65-F5344CB8AC3E}">
        <p14:creationId xmlns:p14="http://schemas.microsoft.com/office/powerpoint/2010/main" val="2903849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44E2E-B9EE-6BC1-9F3A-87AB94262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B6444D5-1C6F-2B23-C42D-A4BFDEA9DB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976095-F4BB-F4E2-F04B-D40887817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A8E646-3ED3-7510-2C55-1D6D9AA9AD5F}"/>
              </a:ext>
            </a:extLst>
          </p:cNvPr>
          <p:cNvSpPr txBox="1"/>
          <p:nvPr/>
        </p:nvSpPr>
        <p:spPr>
          <a:xfrm>
            <a:off x="4970585" y="6211669"/>
            <a:ext cx="17235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Marsha</a:t>
            </a:r>
          </a:p>
        </p:txBody>
      </p:sp>
    </p:spTree>
    <p:extLst>
      <p:ext uri="{BB962C8B-B14F-4D97-AF65-F5344CB8AC3E}">
        <p14:creationId xmlns:p14="http://schemas.microsoft.com/office/powerpoint/2010/main" val="7109450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B0007-E7B2-9616-06C3-F9A961AE2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2C57EC7-826C-322D-B68D-B8A3392DF3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057285-E38D-F732-FD7E-3C25DB8E4B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97337B-2831-8E5B-83C2-AD8AAF77C4ED}"/>
              </a:ext>
            </a:extLst>
          </p:cNvPr>
          <p:cNvSpPr txBox="1"/>
          <p:nvPr/>
        </p:nvSpPr>
        <p:spPr>
          <a:xfrm>
            <a:off x="3259016" y="6025662"/>
            <a:ext cx="17235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Marsha</a:t>
            </a:r>
          </a:p>
        </p:txBody>
      </p:sp>
    </p:spTree>
    <p:extLst>
      <p:ext uri="{BB962C8B-B14F-4D97-AF65-F5344CB8AC3E}">
        <p14:creationId xmlns:p14="http://schemas.microsoft.com/office/powerpoint/2010/main" val="29597525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E8628-2B74-1231-9A67-D9683E97A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C7C24ED-BDB9-E5A6-3F3F-FFCCF948C0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E3FEA5-8B9E-3A8B-5CED-0D6B5A238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DBCFC7-C56D-BF81-E2D4-8CB4B6EDAE57}"/>
              </a:ext>
            </a:extLst>
          </p:cNvPr>
          <p:cNvSpPr txBox="1"/>
          <p:nvPr/>
        </p:nvSpPr>
        <p:spPr>
          <a:xfrm>
            <a:off x="2695194" y="5902053"/>
            <a:ext cx="18756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Marsha</a:t>
            </a:r>
          </a:p>
        </p:txBody>
      </p:sp>
    </p:spTree>
    <p:extLst>
      <p:ext uri="{BB962C8B-B14F-4D97-AF65-F5344CB8AC3E}">
        <p14:creationId xmlns:p14="http://schemas.microsoft.com/office/powerpoint/2010/main" val="37122411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6876D-FBEC-3AC9-C2E7-1E9FF7161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0F754FB-C736-456E-09B0-631C52F53C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B9F151-622B-E3A0-F931-A43768937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092569" y="857250"/>
            <a:ext cx="6858000" cy="5143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D8C5D17-4554-2ACA-7D19-5EA77DD34CA4}"/>
              </a:ext>
            </a:extLst>
          </p:cNvPr>
          <p:cNvSpPr txBox="1"/>
          <p:nvPr/>
        </p:nvSpPr>
        <p:spPr>
          <a:xfrm>
            <a:off x="9242181" y="3329354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</a:p>
        </p:txBody>
      </p:sp>
    </p:spTree>
    <p:extLst>
      <p:ext uri="{BB962C8B-B14F-4D97-AF65-F5344CB8AC3E}">
        <p14:creationId xmlns:p14="http://schemas.microsoft.com/office/powerpoint/2010/main" val="15281078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3A307-4B6C-8392-96F8-CFB879CF6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C27A4A5-AE19-94EE-5781-13391B9E06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DC36FC-C0D1-EF88-6D7D-A8D12A864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3604B1-73DE-B6BB-F4E4-4A0C0A489CF5}"/>
              </a:ext>
            </a:extLst>
          </p:cNvPr>
          <p:cNvSpPr txBox="1"/>
          <p:nvPr/>
        </p:nvSpPr>
        <p:spPr>
          <a:xfrm>
            <a:off x="9496806" y="3246512"/>
            <a:ext cx="9495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</a:t>
            </a:r>
          </a:p>
        </p:txBody>
      </p:sp>
    </p:spTree>
    <p:extLst>
      <p:ext uri="{BB962C8B-B14F-4D97-AF65-F5344CB8AC3E}">
        <p14:creationId xmlns:p14="http://schemas.microsoft.com/office/powerpoint/2010/main" val="25305711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D995E-B96D-4DCF-C26A-66568223D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05E3C0F-AE7F-D163-CE15-A46B06238C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321638-B7C3-AC05-6152-C303C94B9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907" y="0"/>
            <a:ext cx="9144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805A42-F4E8-A521-F881-A68D378BC5B8}"/>
              </a:ext>
            </a:extLst>
          </p:cNvPr>
          <p:cNvSpPr txBox="1"/>
          <p:nvPr/>
        </p:nvSpPr>
        <p:spPr>
          <a:xfrm>
            <a:off x="10592447" y="2977662"/>
            <a:ext cx="1159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Sara</a:t>
            </a:r>
          </a:p>
        </p:txBody>
      </p:sp>
    </p:spTree>
    <p:extLst>
      <p:ext uri="{BB962C8B-B14F-4D97-AF65-F5344CB8AC3E}">
        <p14:creationId xmlns:p14="http://schemas.microsoft.com/office/powerpoint/2010/main" val="5288938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2069F-B3E1-E3AA-41D7-7092D8AF0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56BC0EB-C2ED-4F9C-7603-5DF448D477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DD51BA-0BB3-5F4C-32F8-66BD711C9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315307" y="857250"/>
            <a:ext cx="6858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DFEE09-85F0-6BAB-52BA-33FFAAE457DD}"/>
              </a:ext>
            </a:extLst>
          </p:cNvPr>
          <p:cNvSpPr txBox="1"/>
          <p:nvPr/>
        </p:nvSpPr>
        <p:spPr>
          <a:xfrm>
            <a:off x="9249508" y="3199620"/>
            <a:ext cx="13364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Sara</a:t>
            </a:r>
          </a:p>
        </p:txBody>
      </p:sp>
    </p:spTree>
    <p:extLst>
      <p:ext uri="{BB962C8B-B14F-4D97-AF65-F5344CB8AC3E}">
        <p14:creationId xmlns:p14="http://schemas.microsoft.com/office/powerpoint/2010/main" val="31158820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FC05E-62DA-4AB1-F933-CBF0EF5BF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B9DD96F-3A68-B0B2-1A4C-24AAF8822B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013F5F-5399-04B0-0048-D59470E19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354" y="0"/>
            <a:ext cx="9144000" cy="67759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51FFCD-9E56-BE61-D3E7-570EE0E23D6F}"/>
              </a:ext>
            </a:extLst>
          </p:cNvPr>
          <p:cNvSpPr txBox="1"/>
          <p:nvPr/>
        </p:nvSpPr>
        <p:spPr>
          <a:xfrm>
            <a:off x="10363200" y="2976882"/>
            <a:ext cx="12426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Sara</a:t>
            </a:r>
          </a:p>
        </p:txBody>
      </p:sp>
    </p:spTree>
    <p:extLst>
      <p:ext uri="{BB962C8B-B14F-4D97-AF65-F5344CB8AC3E}">
        <p14:creationId xmlns:p14="http://schemas.microsoft.com/office/powerpoint/2010/main" val="25051254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DFBF4-19EE-6D14-3DD6-10C6B4984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D289FB8-0FC1-DFDC-4E66-76B9AFB26D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5CC575-5227-1028-BBA3-874162D82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307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2F2380-E077-2245-C528-42E415887FD7}"/>
              </a:ext>
            </a:extLst>
          </p:cNvPr>
          <p:cNvSpPr txBox="1"/>
          <p:nvPr/>
        </p:nvSpPr>
        <p:spPr>
          <a:xfrm>
            <a:off x="10492153" y="3105834"/>
            <a:ext cx="13364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Sara</a:t>
            </a:r>
          </a:p>
        </p:txBody>
      </p:sp>
    </p:spTree>
    <p:extLst>
      <p:ext uri="{BB962C8B-B14F-4D97-AF65-F5344CB8AC3E}">
        <p14:creationId xmlns:p14="http://schemas.microsoft.com/office/powerpoint/2010/main" val="1860925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EB1A8-02B3-8315-7672-FBB272733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E9A73E6-AC66-08D9-07B7-F7A4C2E574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733702-68EB-241B-EE17-715151594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9538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F93E05-222E-F0EF-7BA9-5AB81A1BC966}"/>
              </a:ext>
            </a:extLst>
          </p:cNvPr>
          <p:cNvSpPr txBox="1"/>
          <p:nvPr/>
        </p:nvSpPr>
        <p:spPr>
          <a:xfrm>
            <a:off x="10621108" y="3105834"/>
            <a:ext cx="12778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Sara</a:t>
            </a:r>
          </a:p>
        </p:txBody>
      </p:sp>
    </p:spTree>
    <p:extLst>
      <p:ext uri="{BB962C8B-B14F-4D97-AF65-F5344CB8AC3E}">
        <p14:creationId xmlns:p14="http://schemas.microsoft.com/office/powerpoint/2010/main" val="20614936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8F993-CDAB-606B-3198-87E0C4696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8B9CBD5-ECD8-F4C8-48C9-E5AEC8D37E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77FE28-9338-B963-3994-F8DD4F4B66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D6F4D8-35E6-08CE-A8C8-F988A4060AFD}"/>
              </a:ext>
            </a:extLst>
          </p:cNvPr>
          <p:cNvSpPr txBox="1"/>
          <p:nvPr/>
        </p:nvSpPr>
        <p:spPr>
          <a:xfrm>
            <a:off x="9496806" y="2782669"/>
            <a:ext cx="13247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Sara</a:t>
            </a:r>
          </a:p>
        </p:txBody>
      </p:sp>
    </p:spTree>
    <p:extLst>
      <p:ext uri="{BB962C8B-B14F-4D97-AF65-F5344CB8AC3E}">
        <p14:creationId xmlns:p14="http://schemas.microsoft.com/office/powerpoint/2010/main" val="6253685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273F0-C18F-783D-1AA7-CCEEC64F3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285232A-79C2-4DD5-29A5-134854E108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77189A-C07B-563D-42B1-D384560114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2825" y="0"/>
            <a:ext cx="508635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2DFE8B-818D-8802-2643-D10EE274B428}"/>
              </a:ext>
            </a:extLst>
          </p:cNvPr>
          <p:cNvSpPr txBox="1"/>
          <p:nvPr/>
        </p:nvSpPr>
        <p:spPr>
          <a:xfrm>
            <a:off x="9261230" y="2971800"/>
            <a:ext cx="1477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Karin</a:t>
            </a:r>
          </a:p>
        </p:txBody>
      </p:sp>
    </p:spTree>
    <p:extLst>
      <p:ext uri="{BB962C8B-B14F-4D97-AF65-F5344CB8AC3E}">
        <p14:creationId xmlns:p14="http://schemas.microsoft.com/office/powerpoint/2010/main" val="11523101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F387A-F77D-DE7F-B69F-EB61E1066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5D1C263-B0D4-8789-E190-EBC5C79792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98C97D-9F69-9081-3E0D-7BF26201B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562" y="0"/>
            <a:ext cx="445087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70238F-7B84-8863-07F9-8A494AC8410B}"/>
              </a:ext>
            </a:extLst>
          </p:cNvPr>
          <p:cNvSpPr txBox="1"/>
          <p:nvPr/>
        </p:nvSpPr>
        <p:spPr>
          <a:xfrm>
            <a:off x="8991600" y="2505456"/>
            <a:ext cx="14653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Karin</a:t>
            </a:r>
          </a:p>
        </p:txBody>
      </p:sp>
    </p:spTree>
    <p:extLst>
      <p:ext uri="{BB962C8B-B14F-4D97-AF65-F5344CB8AC3E}">
        <p14:creationId xmlns:p14="http://schemas.microsoft.com/office/powerpoint/2010/main" val="38826436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A06FB-A489-0B25-3219-C42BA76FC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BD9DEC3-AFEC-AB7D-5CE1-C88A964860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90842C-9782-1805-1212-1190A4A39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057400" y="857250"/>
            <a:ext cx="6858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08E7C3-6166-A6BC-2B93-1280E651891B}"/>
              </a:ext>
            </a:extLst>
          </p:cNvPr>
          <p:cNvSpPr txBox="1"/>
          <p:nvPr/>
        </p:nvSpPr>
        <p:spPr>
          <a:xfrm>
            <a:off x="8921261" y="2782669"/>
            <a:ext cx="14184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Karin</a:t>
            </a:r>
          </a:p>
        </p:txBody>
      </p:sp>
    </p:spTree>
    <p:extLst>
      <p:ext uri="{BB962C8B-B14F-4D97-AF65-F5344CB8AC3E}">
        <p14:creationId xmlns:p14="http://schemas.microsoft.com/office/powerpoint/2010/main" val="27480301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44467-EF53-D254-12FF-DD96911C9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1ECEC6D-07F1-A003-D85D-F002F4E3E0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3F61FA-7700-4B1A-01AB-1997A37EA6DE}"/>
              </a:ext>
            </a:extLst>
          </p:cNvPr>
          <p:cNvSpPr txBox="1"/>
          <p:nvPr/>
        </p:nvSpPr>
        <p:spPr>
          <a:xfrm>
            <a:off x="703385" y="2105561"/>
            <a:ext cx="1101166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 let’s meet the Emotional Support Chickens</a:t>
            </a:r>
          </a:p>
          <a:p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who flew into our meeting today</a:t>
            </a:r>
          </a:p>
        </p:txBody>
      </p:sp>
    </p:spTree>
    <p:extLst>
      <p:ext uri="{BB962C8B-B14F-4D97-AF65-F5344CB8AC3E}">
        <p14:creationId xmlns:p14="http://schemas.microsoft.com/office/powerpoint/2010/main" val="2535974052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91</TotalTime>
  <Words>88</Words>
  <Application>Microsoft Office PowerPoint</Application>
  <PresentationFormat>Widescreen</PresentationFormat>
  <Paragraphs>34</Paragraphs>
  <Slides>29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Gill Sans MT</vt:lpstr>
      <vt:lpstr>Parcel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 B</dc:creator>
  <cp:lastModifiedBy>J B</cp:lastModifiedBy>
  <cp:revision>5</cp:revision>
  <dcterms:created xsi:type="dcterms:W3CDTF">2024-10-25T21:16:35Z</dcterms:created>
  <dcterms:modified xsi:type="dcterms:W3CDTF">2024-11-07T21:15:25Z</dcterms:modified>
</cp:coreProperties>
</file>