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86" r:id="rId4"/>
    <p:sldId id="263" r:id="rId5"/>
    <p:sldId id="264" r:id="rId6"/>
    <p:sldId id="295" r:id="rId7"/>
    <p:sldId id="285" r:id="rId8"/>
    <p:sldId id="257" r:id="rId9"/>
    <p:sldId id="258" r:id="rId10"/>
    <p:sldId id="277" r:id="rId11"/>
    <p:sldId id="259" r:id="rId12"/>
    <p:sldId id="268" r:id="rId13"/>
    <p:sldId id="262" r:id="rId14"/>
    <p:sldId id="280" r:id="rId15"/>
    <p:sldId id="282" r:id="rId16"/>
    <p:sldId id="269" r:id="rId17"/>
    <p:sldId id="260" r:id="rId18"/>
    <p:sldId id="275" r:id="rId19"/>
    <p:sldId id="281" r:id="rId20"/>
    <p:sldId id="291" r:id="rId21"/>
    <p:sldId id="265" r:id="rId22"/>
    <p:sldId id="283" r:id="rId23"/>
    <p:sldId id="266" r:id="rId24"/>
    <p:sldId id="273" r:id="rId25"/>
    <p:sldId id="287" r:id="rId26"/>
    <p:sldId id="272" r:id="rId27"/>
    <p:sldId id="284" r:id="rId28"/>
    <p:sldId id="289" r:id="rId29"/>
    <p:sldId id="290" r:id="rId30"/>
    <p:sldId id="292" r:id="rId31"/>
    <p:sldId id="270" r:id="rId32"/>
    <p:sldId id="293" r:id="rId33"/>
    <p:sldId id="267" r:id="rId34"/>
    <p:sldId id="271" r:id="rId35"/>
    <p:sldId id="294" r:id="rId36"/>
    <p:sldId id="278" r:id="rId37"/>
    <p:sldId id="296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2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86181-6DAC-5AFE-A8E2-9C4CFD0D3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73AAD5-D530-64D9-1C96-BE1628691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6BCE2-C9DF-5743-097D-5312302CD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D685C-3C9D-F4C6-455E-147409F02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8922E-12C0-F46D-39C4-358C74EF7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6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B9263-622F-E921-D671-1981EF622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81D4F-0E67-434A-E741-E8F9A7408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086AE-ECA6-6FFF-A4F6-130E1767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B2FF1-B80C-EC92-5DED-C9449728B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E7BC0-C424-CB59-AA26-85372BB10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3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4E980-90CD-BEB5-6855-43A6CB77D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68DEF-923A-2622-FD4F-C69A4AB84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58624-379D-58E0-48A1-C7EE02C7A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4FB3B-10D6-B414-DA47-C9C46C38A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71199-B3CC-95B8-7167-1F8D9C03A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777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6B224-3652-C91A-FAD2-332AA6077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58691-3F06-2365-6C08-DD156B965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8C17D-96FE-7849-60CF-AD6F4543F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1DD27E-8FC7-B0FD-7B07-2D47AFB31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27BCA6-938A-7073-065C-27368CEDE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673BD2-3997-699A-6749-8686DF61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26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46228-2EA1-DBA3-238B-AB3B79752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38FB3-D698-EC14-730F-90F415BA6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AA7428-A6DF-A7BB-3739-E2E912AE8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9F46B0-51FD-D543-678B-88C20E3AD6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E9E5CA-9A66-FB95-534D-8C87C8B93C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D7A477-E4C8-5E83-9A24-E121F3025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4F8BCE-2BE5-AC91-9BAE-772059EA0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BAAA4-CFCD-4067-8E37-5FEAACCC7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42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59B75-0FE5-855F-913F-A8DED267E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9F8799-26B8-F198-A7A3-EFFAFD68A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B0AF8E-7201-4EB1-A98E-C9115DA39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6E3394-4B16-4EA7-6DF3-A60CC1CD4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7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BA30A4-5A29-276E-3EC2-05923AD9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FB1FD3-801D-517D-98EF-880BC502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D237E-AABD-0995-9D28-1B51868AF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2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735AA-7370-62D5-A83E-496B6FA98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9DF5C-FEF8-7A5A-3387-6B0F37322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9D0A4-C8E5-C603-DBE2-A5CC9F697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9D26A4-B4AA-1341-26FF-71F17946E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E2426-DC28-7518-33BE-B495E552A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21C80-1440-6F04-1F6A-7A31B3ADC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90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5759-7B04-6A70-C3D6-1972ED91E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7B64AF-D88D-0AA6-54BC-9642CE4FCC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8E5ED-5F44-6243-88BC-99391DABB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F6600-CEF7-89D6-63D2-F2FA9BBD0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25349A-FB10-80A1-D5FC-136ED702D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4F51A0-EEBB-1299-555B-A10F8BC67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37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089C1-29C3-21AC-BA74-EC17B780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49CFC1-F5A7-156A-2FBD-F5065F747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6CE82-54C6-7328-04C8-E9158AC1E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0A97D-5805-DF0D-389A-6B8E97DC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DB90E-8877-6495-22B0-24C83C35A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43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718899-F24E-894F-1448-084EF38FFC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C605BE-ACEF-7060-C860-A8382097D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E4708-D1DF-CC6D-A01A-770081469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1E08E-B385-E582-BCE4-4780A28A0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62E16-99FD-FE39-2414-92BA031ED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36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E8150A-933C-74D8-D86D-3A06FD82A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E06DAC-5483-4D3D-8952-0B7B5BF53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9E19C-E976-562F-887D-80EAB09E8E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E1147-2BDD-4F2D-8E6C-6F3C6E732800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3880E-C09B-FA58-2A84-3013686D5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947A6-21B2-DD08-51EA-E8C13A8736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8A264-AD87-4B65-BCB9-3157635A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588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EC430-2D5C-EEDF-D8D7-A904C098A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8681156" cy="24796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083DB8-FBF8-460F-59E4-53153B3996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FDD0A2-73B6-2645-4003-6146542D5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8" y="225778"/>
            <a:ext cx="9144001" cy="631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34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3C5F9F-A343-2A73-CEC9-B11555ABA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377" y="0"/>
            <a:ext cx="53052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27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6F9A6B-A9E9-36E0-232B-7E9F6C059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18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262E4D-1909-5B3B-2500-795689003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416" y="0"/>
            <a:ext cx="63711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31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570A3D-72A0-2062-077D-AC5E32B50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53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262E4D-1909-5B3B-2500-795689003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416" y="0"/>
            <a:ext cx="63711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23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BFDCB6-1843-A338-5E88-3B9DC3488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72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B601B7-23FF-2DFE-4114-35DFCE388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02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0B7241-EA4D-25CB-AB89-5AAA49866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7118" y="-917221"/>
            <a:ext cx="6107292" cy="868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540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D39EF0-000A-AF2F-ECD2-F37F24A62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133" y="1117600"/>
            <a:ext cx="7676445" cy="502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12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6295DF-07BA-E7BC-C1AF-D92A208D9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98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C105AB-40B9-7F44-E844-61E20EE44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25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6A3B61-4822-709D-F65D-5FB9EA811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790"/>
            <a:ext cx="12192000" cy="58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21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86E085-755E-5D57-DC52-A48C9B007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372533"/>
            <a:ext cx="7157156" cy="573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81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EACF5D-2D82-9075-AF01-DB10204EA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1" y="869243"/>
            <a:ext cx="7349066" cy="550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00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FC52DB-19BE-15D2-5EA5-15ED174F6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67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D5D1F5-7060-58BD-9F3B-11250FBD9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70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742EE3-A775-7675-AA31-04EF83924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289" y="891822"/>
            <a:ext cx="5565422" cy="504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52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1AE546-AB82-CB08-E39C-878E049DF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62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F5F6FD-496C-3186-38A4-0623C7C68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01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8428B8-B8E3-7548-2D9C-59DF0646B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29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813C7A-45C7-F1CF-BDAB-7EB501515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243" y="1049867"/>
            <a:ext cx="6637867" cy="486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416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07A2FD-211F-08F3-203B-D9DBF777A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413" y="528637"/>
            <a:ext cx="7686675" cy="578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73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1AD458-99B9-D972-DA8C-F197D40C0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089" y="642938"/>
            <a:ext cx="8201024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58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9867BD-4C8C-8816-CB83-FC23677FE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44" y="79022"/>
            <a:ext cx="8624712" cy="638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256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32CC66-E650-DB63-C451-EB19327FC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389" y="757238"/>
            <a:ext cx="5672136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8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28FF22-B9B2-8311-1359-A4BC93569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44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473160-DA82-D583-71B2-3B948BC67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3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07A671-FD52-7018-1544-BD9AFE924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0166" y="763531"/>
            <a:ext cx="6388573" cy="506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84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54907A-0C92-C7D5-46B3-DD5746CFF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133" y="200377"/>
            <a:ext cx="9053689" cy="645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577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80917F-3A02-AC1C-FE22-427BE4908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14" y="542924"/>
            <a:ext cx="5886450" cy="581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04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66C3D9-AE50-F051-A538-F2E2398B3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18177" y="786695"/>
            <a:ext cx="63556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425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1BF055-35A1-217C-FCBB-47EAE8238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063" y="642939"/>
            <a:ext cx="6986587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316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4A5E30-D6E4-18ED-9E72-648951173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163" y="714375"/>
            <a:ext cx="7100887" cy="552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113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3C5F9F-A343-2A73-CEC9-B11555ABA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377" y="0"/>
            <a:ext cx="53052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348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A800D1-E780-721E-A44C-F611B53C0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111" y="711201"/>
            <a:ext cx="8636000" cy="547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54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573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10188</TotalTime>
  <Words>0</Words>
  <Application>Microsoft Office PowerPoint</Application>
  <PresentationFormat>Widescreen</PresentationFormat>
  <Paragraphs>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B</dc:creator>
  <cp:lastModifiedBy>J B</cp:lastModifiedBy>
  <cp:revision>7</cp:revision>
  <dcterms:created xsi:type="dcterms:W3CDTF">2024-01-03T21:47:00Z</dcterms:created>
  <dcterms:modified xsi:type="dcterms:W3CDTF">2024-11-04T17:02:37Z</dcterms:modified>
</cp:coreProperties>
</file>